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84" r:id="rId4"/>
    <p:sldId id="285" r:id="rId5"/>
    <p:sldId id="270" r:id="rId6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2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1878" y="3193485"/>
            <a:ext cx="4060241" cy="22322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8" name="Picture 7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41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Microsoft Word 2016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Starting </a:t>
            </a:r>
            <a:r>
              <a:rPr lang="en-US" sz="3000" b="1" dirty="0">
                <a:solidFill>
                  <a:srgbClr val="FF0000"/>
                </a:solidFill>
              </a:rPr>
              <a:t>Word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Getting </a:t>
            </a:r>
            <a:r>
              <a:rPr lang="en-US" sz="3000" b="1" dirty="0" smtClean="0">
                <a:solidFill>
                  <a:srgbClr val="FF0000"/>
                </a:solidFill>
              </a:rPr>
              <a:t>Started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Lab. 2 </a:t>
            </a:r>
            <a:r>
              <a:rPr lang="en-US" b="1" dirty="0">
                <a:solidFill>
                  <a:schemeClr val="bg1"/>
                </a:solidFill>
              </a:rPr>
              <a:t>(Microsoft Word 2016)    </a:t>
            </a:r>
            <a:r>
              <a:rPr lang="en-US" b="1" dirty="0" smtClean="0">
                <a:solidFill>
                  <a:schemeClr val="bg1"/>
                </a:solidFill>
              </a:rPr>
              <a:t>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>
              <a:defRPr/>
            </a:pPr>
            <a:r>
              <a:rPr lang="en-US" sz="4000" b="1" dirty="0">
                <a:solidFill>
                  <a:prstClr val="white"/>
                </a:solidFill>
              </a:rPr>
              <a:t>Starting Word 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rtl="0"/>
            <a:r>
              <a:rPr lang="en-US" b="1" dirty="0">
                <a:solidFill>
                  <a:prstClr val="white"/>
                </a:solidFill>
              </a:rPr>
              <a:t>Al-</a:t>
            </a:r>
            <a:r>
              <a:rPr lang="en-US" b="1" dirty="0" err="1">
                <a:solidFill>
                  <a:prstClr val="white"/>
                </a:solidFill>
              </a:rPr>
              <a:t>Karkh</a:t>
            </a:r>
            <a:r>
              <a:rPr lang="en-US" b="1" dirty="0">
                <a:solidFill>
                  <a:prstClr val="white"/>
                </a:solidFill>
              </a:rPr>
              <a:t> University of Science                Lab. 2 (Microsoft Word 2016)                 November 2018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23528" y="692983"/>
            <a:ext cx="8280920" cy="20621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  <a:defRPr/>
            </a:pPr>
            <a:r>
              <a:rPr lang="en-US" sz="2100" b="1" dirty="0">
                <a:solidFill>
                  <a:prstClr val="black"/>
                </a:solidFill>
              </a:rPr>
              <a:t>The quickest way to start Microsoft Word is to search for it using the Cortana search </a:t>
            </a:r>
            <a:r>
              <a:rPr lang="en-US" sz="2100" b="1" dirty="0" smtClean="0">
                <a:solidFill>
                  <a:prstClr val="black"/>
                </a:solidFill>
              </a:rPr>
              <a:t>field on </a:t>
            </a:r>
            <a:r>
              <a:rPr lang="en-US" sz="2100" b="1" dirty="0">
                <a:solidFill>
                  <a:prstClr val="black"/>
                </a:solidFill>
              </a:rPr>
              <a:t>the bottom left of your task bar. Type “Word 2016”. </a:t>
            </a:r>
            <a:endParaRPr lang="en-US" sz="2100" b="1" dirty="0" smtClean="0">
              <a:solidFill>
                <a:prstClr val="black"/>
              </a:solidFill>
            </a:endParaRP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  <a:defRPr/>
            </a:pPr>
            <a:r>
              <a:rPr lang="en-US" sz="2100" b="1" dirty="0" smtClean="0">
                <a:solidFill>
                  <a:prstClr val="black"/>
                </a:solidFill>
              </a:rPr>
              <a:t>To </a:t>
            </a:r>
            <a:r>
              <a:rPr lang="en-US" sz="2100" b="1" dirty="0">
                <a:solidFill>
                  <a:prstClr val="black"/>
                </a:solidFill>
              </a:rPr>
              <a:t>begin with, choose a blank template by double clicking on ‘blank document’. This </a:t>
            </a:r>
            <a:r>
              <a:rPr lang="en-US" sz="2100" b="1" dirty="0" smtClean="0">
                <a:solidFill>
                  <a:prstClr val="black"/>
                </a:solidFill>
              </a:rPr>
              <a:t>will open </a:t>
            </a:r>
            <a:r>
              <a:rPr lang="en-US" sz="2100" b="1" dirty="0">
                <a:solidFill>
                  <a:prstClr val="black"/>
                </a:solidFill>
              </a:rPr>
              <a:t>up Word with a new document for you </a:t>
            </a:r>
            <a:r>
              <a:rPr lang="en-US" sz="2100" b="1" dirty="0" smtClean="0">
                <a:solidFill>
                  <a:prstClr val="black"/>
                </a:solidFill>
              </a:rPr>
              <a:t>to start</a:t>
            </a:r>
            <a:r>
              <a:rPr lang="en-US" sz="2100" b="1" dirty="0">
                <a:solidFill>
                  <a:prstClr val="black"/>
                </a:solidFill>
              </a:rPr>
              <a:t>.</a:t>
            </a:r>
            <a:endParaRPr kumimoji="0" 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10967" r="71501"/>
          <a:stretch/>
        </p:blipFill>
        <p:spPr>
          <a:xfrm>
            <a:off x="539552" y="2693531"/>
            <a:ext cx="2160240" cy="36503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2693531"/>
            <a:ext cx="5328592" cy="365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1579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Getting Started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79512" y="722467"/>
            <a:ext cx="8784976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000" b="1" dirty="0" smtClean="0">
                <a:solidFill>
                  <a:prstClr val="black"/>
                </a:solidFill>
              </a:rPr>
              <a:t>Once </a:t>
            </a:r>
            <a:r>
              <a:rPr lang="en-US" sz="2000" b="1" dirty="0">
                <a:solidFill>
                  <a:prstClr val="black"/>
                </a:solidFill>
              </a:rPr>
              <a:t>you have selected a template, you will see your main work screen. All the tools used in Microsoft word are organized into ribbons loosely based on their function:-</a:t>
            </a: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rtl="0">
              <a:defRPr/>
            </a:pPr>
            <a:r>
              <a:rPr lang="en-US" b="1" dirty="0">
                <a:solidFill>
                  <a:prstClr val="white"/>
                </a:solidFill>
              </a:rPr>
              <a:t>Al-</a:t>
            </a:r>
            <a:r>
              <a:rPr lang="en-US" b="1" dirty="0" err="1">
                <a:solidFill>
                  <a:prstClr val="white"/>
                </a:solidFill>
              </a:rPr>
              <a:t>Karkh</a:t>
            </a:r>
            <a:r>
              <a:rPr lang="en-US" b="1" dirty="0">
                <a:solidFill>
                  <a:prstClr val="white"/>
                </a:solidFill>
              </a:rPr>
              <a:t> University of Science                Lab. 2 (Microsoft Word 2016)                 November 2018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2124" y="1484784"/>
            <a:ext cx="5042364" cy="480918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13583" y="182548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Home Ribbon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Insert Ribbon 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Design Ribbon 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Page Layout Ribbon 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References Ribbon 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Mailings Ribbon 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The Format Ribbon 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File Backstage </a:t>
            </a:r>
          </a:p>
        </p:txBody>
      </p:sp>
    </p:spTree>
    <p:extLst>
      <p:ext uri="{BB962C8B-B14F-4D97-AF65-F5344CB8AC3E}">
        <p14:creationId xmlns:p14="http://schemas.microsoft.com/office/powerpoint/2010/main" val="194258310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35972</TotalTime>
  <Words>216</Words>
  <Application>Microsoft Office PowerPoint</Application>
  <PresentationFormat>On-screen Show (4:3)</PresentationFormat>
  <Paragraphs>36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288</cp:revision>
  <dcterms:created xsi:type="dcterms:W3CDTF">2017-03-24T08:33:37Z</dcterms:created>
  <dcterms:modified xsi:type="dcterms:W3CDTF">2018-12-14T04:34:33Z</dcterms:modified>
</cp:coreProperties>
</file>